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6AB-B87A-4B2E-93DE-5E4DEB1E1E37}" type="datetimeFigureOut">
              <a:rPr lang="fr-FR" smtClean="0"/>
              <a:t>03/09/2017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A04C-7A0D-4B9B-80E4-7E8C1B540B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6AB-B87A-4B2E-93DE-5E4DEB1E1E37}" type="datetimeFigureOut">
              <a:rPr lang="fr-FR" smtClean="0"/>
              <a:t>03/09/2017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A04C-7A0D-4B9B-80E4-7E8C1B540B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6AB-B87A-4B2E-93DE-5E4DEB1E1E37}" type="datetimeFigureOut">
              <a:rPr lang="fr-FR" smtClean="0"/>
              <a:t>03/09/2017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A04C-7A0D-4B9B-80E4-7E8C1B540B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6AB-B87A-4B2E-93DE-5E4DEB1E1E37}" type="datetimeFigureOut">
              <a:rPr lang="fr-FR" smtClean="0"/>
              <a:t>03/09/2017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A04C-7A0D-4B9B-80E4-7E8C1B540B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6AB-B87A-4B2E-93DE-5E4DEB1E1E37}" type="datetimeFigureOut">
              <a:rPr lang="fr-FR" smtClean="0"/>
              <a:t>03/09/2017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A04C-7A0D-4B9B-80E4-7E8C1B540B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6AB-B87A-4B2E-93DE-5E4DEB1E1E37}" type="datetimeFigureOut">
              <a:rPr lang="fr-FR" smtClean="0"/>
              <a:t>03/09/2017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A04C-7A0D-4B9B-80E4-7E8C1B540B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6AB-B87A-4B2E-93DE-5E4DEB1E1E37}" type="datetimeFigureOut">
              <a:rPr lang="fr-FR" smtClean="0"/>
              <a:t>03/09/2017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A04C-7A0D-4B9B-80E4-7E8C1B540B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6AB-B87A-4B2E-93DE-5E4DEB1E1E37}" type="datetimeFigureOut">
              <a:rPr lang="fr-FR" smtClean="0"/>
              <a:t>03/09/2017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A04C-7A0D-4B9B-80E4-7E8C1B540B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6AB-B87A-4B2E-93DE-5E4DEB1E1E37}" type="datetimeFigureOut">
              <a:rPr lang="fr-FR" smtClean="0"/>
              <a:t>03/09/2017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A04C-7A0D-4B9B-80E4-7E8C1B540B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6AB-B87A-4B2E-93DE-5E4DEB1E1E37}" type="datetimeFigureOut">
              <a:rPr lang="fr-FR" smtClean="0"/>
              <a:t>03/09/2017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A04C-7A0D-4B9B-80E4-7E8C1B540B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6AB-B87A-4B2E-93DE-5E4DEB1E1E37}" type="datetimeFigureOut">
              <a:rPr lang="fr-FR" smtClean="0"/>
              <a:t>03/09/2017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A04C-7A0D-4B9B-80E4-7E8C1B540B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AF6AB-B87A-4B2E-93DE-5E4DEB1E1E37}" type="datetimeFigureOut">
              <a:rPr lang="fr-FR" smtClean="0"/>
              <a:t>03/09/2017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4A04C-7A0D-4B9B-80E4-7E8C1B540BD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latin typeface="Cambria" pitchFamily="18" charset="0"/>
              </a:rPr>
              <a:t>La Pastorale</a:t>
            </a:r>
            <a:endParaRPr lang="fr-FR" sz="4000" b="1" dirty="0">
              <a:latin typeface="Cambr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fr-FR" sz="1400" b="1" dirty="0" smtClean="0"/>
              <a:t>En  petite et moyenne section: les enseignantes suivent l’année liturgique et organisent des temps forts à l’oratoire</a:t>
            </a:r>
          </a:p>
          <a:p>
            <a:pPr>
              <a:buFont typeface="Wingdings" pitchFamily="2" charset="2"/>
              <a:buChar char="v"/>
            </a:pPr>
            <a:r>
              <a:rPr lang="fr-FR" sz="1400" b="1" dirty="0" smtClean="0"/>
              <a:t>En grande section : les enseignantes suivent le parcours : «Enfants, Louez Votre Dieu ! »</a:t>
            </a:r>
          </a:p>
          <a:p>
            <a:pPr>
              <a:buNone/>
            </a:pPr>
            <a:r>
              <a:rPr lang="fr-FR" sz="1400" dirty="0" smtClean="0"/>
              <a:t>          Pour s'approcher de Dieu, il n'est qu'un chemin et qu'une porte, le Christ. C'est cette certitude qui guide le plan de ce cheminement : en suivant le temps liturgique, l'enfant accueille pas à pas la Révélation de Dieu créateur et Père, la Révélation de l'œuvre de son Fils envoyé dans le monde par amour, jusqu'au don de son Esprit. </a:t>
            </a:r>
          </a:p>
          <a:p>
            <a:pPr>
              <a:buFont typeface="Wingdings" pitchFamily="2" charset="2"/>
              <a:buChar char="v"/>
            </a:pPr>
            <a:r>
              <a:rPr lang="fr-FR" sz="1400" b="1" dirty="0" smtClean="0"/>
              <a:t>En CP et CE1: une matinée par mois est consacrée à l’Eveil à la foi .Les enseignantes et les mamans suivent le parcours: » Dieu fait pour nous des merveilles ! »</a:t>
            </a:r>
          </a:p>
          <a:p>
            <a:pPr>
              <a:buNone/>
            </a:pPr>
            <a:r>
              <a:rPr lang="fr-FR" sz="1400" dirty="0" smtClean="0"/>
              <a:t>        "Dieu fait pour nous des merveilles !" permet une première annonce et propose un parcours de catéchèse pour les enfants en CP et CE1 avec des outils multimédias interactifs. </a:t>
            </a:r>
            <a:br>
              <a:rPr lang="fr-FR" sz="1400" dirty="0" smtClean="0"/>
            </a:br>
            <a:r>
              <a:rPr lang="fr-FR" sz="1400" dirty="0" smtClean="0"/>
              <a:t>Les contenus multimédias interactifs prévus pour les séances "en équipe de caté" et pour les temps "en famille" sont accessibles sur internet avec les codes indiqués dans les livres.</a:t>
            </a:r>
          </a:p>
          <a:p>
            <a:pPr>
              <a:buNone/>
            </a:pPr>
            <a:endParaRPr lang="fr-FR" sz="1400" b="1" dirty="0" smtClean="0"/>
          </a:p>
          <a:p>
            <a:pPr>
              <a:buFont typeface="Wingdings" pitchFamily="2" charset="2"/>
              <a:buChar char="v"/>
            </a:pPr>
            <a:endParaRPr lang="fr-FR" sz="1400" b="1" dirty="0"/>
          </a:p>
        </p:txBody>
      </p:sp>
      <p:pic>
        <p:nvPicPr>
          <p:cNvPr id="4" name="Image 3" descr="510CiNY-H9L._SX469_BO1,204,203,200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60648"/>
            <a:ext cx="847800" cy="900000"/>
          </a:xfrm>
          <a:prstGeom prst="rect">
            <a:avLst/>
          </a:prstGeom>
        </p:spPr>
      </p:pic>
      <p:pic>
        <p:nvPicPr>
          <p:cNvPr id="5" name="Image 4" descr="P130082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4293096"/>
            <a:ext cx="3164323" cy="2376000"/>
          </a:xfrm>
          <a:prstGeom prst="rect">
            <a:avLst/>
          </a:prstGeom>
        </p:spPr>
      </p:pic>
      <p:pic>
        <p:nvPicPr>
          <p:cNvPr id="6" name="Image 5" descr="P13008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88224" y="4221088"/>
            <a:ext cx="1784064" cy="2376000"/>
          </a:xfrm>
          <a:prstGeom prst="rect">
            <a:avLst/>
          </a:prstGeom>
        </p:spPr>
      </p:pic>
      <p:pic>
        <p:nvPicPr>
          <p:cNvPr id="7" name="Image 6" descr="F313_KTC2-E-dieu-fait-pour-nous-des-merveilles-livres-fichiers-famille-equip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00192" y="0"/>
            <a:ext cx="1296000" cy="12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683568" y="2636912"/>
            <a:ext cx="806489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1200" b="1" dirty="0" smtClean="0"/>
              <a:t>En CE2, CM1 et CM2 les élèves participent tous à une heure de catéchisme par semaine. Ils suivent le parcours : «  A la rencontre du Seigneur »</a:t>
            </a:r>
          </a:p>
          <a:p>
            <a:pPr>
              <a:buFont typeface="Wingdings" pitchFamily="2" charset="2"/>
              <a:buChar char="v"/>
            </a:pPr>
            <a:endParaRPr lang="fr-FR" sz="1200" b="1" dirty="0" smtClean="0"/>
          </a:p>
          <a:p>
            <a:pPr>
              <a:buFont typeface="Wingdings" pitchFamily="2" charset="2"/>
              <a:buChar char="v"/>
            </a:pPr>
            <a:r>
              <a:rPr lang="fr-FR" sz="1200" b="1" dirty="0" smtClean="0"/>
              <a:t>28 catéchistes encadrent les enfants</a:t>
            </a:r>
          </a:p>
          <a:p>
            <a:pPr>
              <a:buFont typeface="Wingdings" pitchFamily="2" charset="2"/>
              <a:buChar char="v"/>
            </a:pPr>
            <a:endParaRPr lang="fr-FR" sz="1200" b="1" dirty="0" smtClean="0"/>
          </a:p>
          <a:p>
            <a:pPr>
              <a:buFont typeface="Wingdings" pitchFamily="2" charset="2"/>
              <a:buChar char="v"/>
            </a:pPr>
            <a:r>
              <a:rPr lang="fr-FR" sz="1200" b="1" dirty="0" smtClean="0"/>
              <a:t>Cette année 69 enfants préparent leur première communion et 25 enfants se préparent au Baptême.</a:t>
            </a:r>
          </a:p>
          <a:p>
            <a:pPr>
              <a:buFont typeface="Wingdings" pitchFamily="2" charset="2"/>
              <a:buChar char="v"/>
            </a:pPr>
            <a:endParaRPr lang="fr-FR" sz="1200" b="1" dirty="0" smtClean="0"/>
          </a:p>
          <a:p>
            <a:pPr>
              <a:buFont typeface="Wingdings" pitchFamily="2" charset="2"/>
              <a:buChar char="v"/>
            </a:pPr>
            <a:r>
              <a:rPr lang="fr-FR" sz="1200" b="1" dirty="0" smtClean="0"/>
              <a:t>Des temps de Célébration sont organisés dans l’Oratoire à la fin de chaque module.</a:t>
            </a:r>
          </a:p>
          <a:p>
            <a:pPr>
              <a:buFont typeface="Wingdings" pitchFamily="2" charset="2"/>
              <a:buChar char="v"/>
            </a:pPr>
            <a:endParaRPr lang="fr-FR" sz="1200" b="1" dirty="0" smtClean="0"/>
          </a:p>
          <a:p>
            <a:pPr>
              <a:buFont typeface="Wingdings" pitchFamily="2" charset="2"/>
              <a:buChar char="v"/>
            </a:pPr>
            <a:r>
              <a:rPr lang="fr-FR" sz="1200" b="1" dirty="0" smtClean="0"/>
              <a:t>Des messes pour le groupe scolaire sont organisées lors des temps forts de l’année liturgique</a:t>
            </a:r>
          </a:p>
          <a:p>
            <a:endParaRPr lang="fr-FR" sz="1200" b="1" dirty="0" smtClean="0"/>
          </a:p>
          <a:p>
            <a:pPr>
              <a:buFont typeface="Wingdings" pitchFamily="2" charset="2"/>
              <a:buChar char="v"/>
            </a:pPr>
            <a:r>
              <a:rPr lang="fr-FR" sz="1200" b="1" dirty="0" smtClean="0"/>
              <a:t>L’oratoire est ouvert à tous le vendredi sur le temps de déjeuner pour un moment de prière.</a:t>
            </a:r>
            <a:endParaRPr lang="fr-FR" sz="1400" b="1" dirty="0" smtClean="0"/>
          </a:p>
          <a:p>
            <a:pPr>
              <a:buFont typeface="Wingdings" pitchFamily="2" charset="2"/>
              <a:buChar char="v"/>
            </a:pPr>
            <a:endParaRPr lang="fr-FR" sz="1400" b="1" dirty="0" smtClean="0"/>
          </a:p>
          <a:p>
            <a:endParaRPr lang="fr-FR" sz="1400" b="1" dirty="0" smtClean="0"/>
          </a:p>
          <a:p>
            <a:endParaRPr lang="fr-FR" sz="1400" dirty="0"/>
          </a:p>
        </p:txBody>
      </p:sp>
      <p:pic>
        <p:nvPicPr>
          <p:cNvPr id="7" name="Image 6" descr="a-la-rencontre-du-seigneur-seigneur-tu-nous-appelles-quatre-modules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28" y="620688"/>
            <a:ext cx="1635427" cy="1908000"/>
          </a:xfrm>
          <a:prstGeom prst="rect">
            <a:avLst/>
          </a:prstGeom>
        </p:spPr>
      </p:pic>
      <p:pic>
        <p:nvPicPr>
          <p:cNvPr id="8" name="Image 7" descr="a-la-rencontre-du-seigneur-seigneur-tu-nous-appelles-documents-catechist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836711"/>
            <a:ext cx="3737399" cy="1656000"/>
          </a:xfrm>
          <a:prstGeom prst="rect">
            <a:avLst/>
          </a:prstGeom>
        </p:spPr>
      </p:pic>
      <p:pic>
        <p:nvPicPr>
          <p:cNvPr id="9" name="Image 8" descr="005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4869162"/>
            <a:ext cx="2556000" cy="1701234"/>
          </a:xfrm>
          <a:prstGeom prst="rect">
            <a:avLst/>
          </a:prstGeom>
        </p:spPr>
      </p:pic>
      <p:pic>
        <p:nvPicPr>
          <p:cNvPr id="10" name="Image 9" descr="Photo 05-12-2015 10 20 4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75856" y="4869160"/>
            <a:ext cx="2400000" cy="1800000"/>
          </a:xfrm>
          <a:prstGeom prst="rect">
            <a:avLst/>
          </a:prstGeom>
        </p:spPr>
      </p:pic>
      <p:pic>
        <p:nvPicPr>
          <p:cNvPr id="11" name="Image 10" descr="Photo 05-12-2015 10 22 1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8144" y="4869160"/>
            <a:ext cx="2400000" cy="18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Affichage à l'écran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La Pastorale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Pastorale</dc:title>
  <dc:creator>n.iovene</dc:creator>
  <cp:lastModifiedBy>n.iovene</cp:lastModifiedBy>
  <cp:revision>1</cp:revision>
  <dcterms:created xsi:type="dcterms:W3CDTF">2017-09-03T13:59:30Z</dcterms:created>
  <dcterms:modified xsi:type="dcterms:W3CDTF">2017-09-03T14:00:23Z</dcterms:modified>
</cp:coreProperties>
</file>